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7" r:id="rId8"/>
    <p:sldId id="266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FF"/>
    <a:srgbClr val="0066FF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748" autoAdjust="0"/>
    <p:restoredTop sz="94431" autoAdjust="0"/>
  </p:normalViewPr>
  <p:slideViewPr>
    <p:cSldViewPr>
      <p:cViewPr>
        <p:scale>
          <a:sx n="60" d="100"/>
          <a:sy n="60" d="100"/>
        </p:scale>
        <p:origin x="-5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4E68-4241-4855-804A-CE33E2862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5E128-E997-4997-9B91-86761F7F5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62E66-95C4-4FB5-AE47-3B3619291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0E55B-46DC-4344-9E99-39CA25C4D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2F0DD-AA2C-4077-B66E-5F0ED93F1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B1A65-6521-4FC0-ABF9-74DEB18C4E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F76F3-3B92-4030-A8D3-C4E7135B6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1A8B4-167E-4E7C-AF5D-A544EC239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8467F-9927-4159-B04F-B081ADF36C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F89D-FA3A-4B5B-A213-B2E2E1C216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CE787-58E4-4032-B7E4-BBA6AA47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2CC4C-56FF-45D9-9219-0D2A4E6AEE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BB3CCA9-F094-4D50-8777-3527BBF7B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0" y="330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0" y="180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9" y="895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4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0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543050"/>
          </a:xfrm>
        </p:spPr>
        <p:txBody>
          <a:bodyPr/>
          <a:lstStyle/>
          <a:p>
            <a:pPr eaLnBrk="1" hangingPunct="1">
              <a:defRPr/>
            </a:pPr>
            <a:r>
              <a:rPr lang="en-US" i="1" smtClean="0">
                <a:latin typeface="Arial"/>
              </a:rPr>
              <a:t>Luyện Từ và Câu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514600"/>
            <a:ext cx="6477000" cy="31242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smtClean="0">
                <a:latin typeface="Arial"/>
              </a:rPr>
              <a:t>DANH TỪ CHUNG VÀ DANH TỪ RIÊNG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MỤC ĐÍCH YÊU CẦU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Nhận biết được danh từ chung và danh từ DT riêng dựa trên dấu hiệu về ý nghĩa khái quát của chúng.</a:t>
            </a:r>
          </a:p>
          <a:p>
            <a:pPr eaLnBrk="1" hangingPunct="1"/>
            <a:r>
              <a:rPr lang="en-US" smtClean="0">
                <a:latin typeface="Arial" charset="0"/>
              </a:rPr>
              <a:t>Nắm được quy tắc viết hoa DT riêng và bước đầu vận dụng quy tắc đó vào thực tế.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731838"/>
            <a:ext cx="4038600" cy="6126162"/>
          </a:xfrm>
        </p:spPr>
        <p:txBody>
          <a:bodyPr/>
          <a:lstStyle/>
          <a:p>
            <a:pPr marL="533400" indent="-533400" algn="ctr" eaLnBrk="1" hangingPunct="1">
              <a:buFontTx/>
              <a:buNone/>
            </a:pPr>
            <a:r>
              <a:rPr lang="en-US" sz="2400" smtClean="0">
                <a:latin typeface="Arial" charset="0"/>
              </a:rPr>
              <a:t>Nghĩa</a:t>
            </a:r>
          </a:p>
          <a:p>
            <a:pPr marL="533400" indent="-533400" eaLnBrk="1" hangingPunct="1">
              <a:buFontTx/>
              <a:buAutoNum type="alphaLcPeriod"/>
            </a:pPr>
            <a:r>
              <a:rPr lang="en-US" sz="2400" smtClean="0">
                <a:latin typeface="Arial" charset="0"/>
              </a:rPr>
              <a:t>Dòng nước chảy tương đối lớn, trên đó có thuyền bè qua lại được</a:t>
            </a:r>
          </a:p>
          <a:p>
            <a:pPr marL="533400" indent="-533400" eaLnBrk="1" hangingPunct="1">
              <a:buFontTx/>
              <a:buAutoNum type="alphaLcPeriod"/>
            </a:pPr>
            <a:r>
              <a:rPr lang="en-US" sz="2400" smtClean="0">
                <a:latin typeface="Arial" charset="0"/>
              </a:rPr>
              <a:t>Dòng sông lớn nhất chảy qua nhiều tỉnh phía Nam nước ta</a:t>
            </a:r>
          </a:p>
          <a:p>
            <a:pPr marL="533400" indent="-533400" eaLnBrk="1" hangingPunct="1">
              <a:buFontTx/>
              <a:buAutoNum type="alphaLcPeriod"/>
            </a:pPr>
            <a:r>
              <a:rPr lang="en-US" sz="2400" smtClean="0">
                <a:latin typeface="Arial" charset="0"/>
              </a:rPr>
              <a:t>Người đứng đầu nhà nước phong kiến</a:t>
            </a:r>
          </a:p>
          <a:p>
            <a:pPr marL="533400" indent="-533400" eaLnBrk="1" hangingPunct="1">
              <a:buFontTx/>
              <a:buAutoNum type="alphaLcPeriod"/>
            </a:pPr>
            <a:r>
              <a:rPr lang="en-US" sz="2400" smtClean="0">
                <a:latin typeface="Arial" charset="0"/>
              </a:rPr>
              <a:t>Vị vua có công đánh đuổi giặc Minh, lập ra nhà Lê ở nước ta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731838"/>
            <a:ext cx="4038600" cy="61261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400" smtClean="0">
                <a:latin typeface="Arial" charset="0"/>
              </a:rPr>
              <a:t>Từ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folHlink"/>
                </a:solidFill>
                <a:latin typeface="Arial" charset="0"/>
              </a:rPr>
              <a:t>a.sông</a:t>
            </a:r>
          </a:p>
          <a:p>
            <a:pPr eaLnBrk="1" hangingPunct="1"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solidFill>
                <a:schemeClr val="tx2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tx2"/>
                </a:solidFill>
                <a:latin typeface="Arial" charset="0"/>
              </a:rPr>
              <a:t>b.Cửu Long</a:t>
            </a:r>
          </a:p>
          <a:p>
            <a:pPr eaLnBrk="1" hangingPunct="1">
              <a:buFontTx/>
              <a:buNone/>
            </a:pPr>
            <a:endParaRPr lang="en-US" sz="2400" smtClean="0">
              <a:latin typeface="Arial" charset="0"/>
            </a:endParaRPr>
          </a:p>
          <a:p>
            <a:pPr eaLnBrk="1" hangingPunct="1">
              <a:buFontTx/>
              <a:buNone/>
            </a:pPr>
            <a:endParaRPr lang="en-US" sz="2400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folHlink"/>
                </a:solidFill>
                <a:latin typeface="Arial" charset="0"/>
              </a:rPr>
              <a:t>c.vua</a:t>
            </a:r>
          </a:p>
          <a:p>
            <a:pPr eaLnBrk="1" hangingPunct="1">
              <a:buFontTx/>
              <a:buNone/>
            </a:pPr>
            <a:endParaRPr lang="en-US" sz="2400" smtClean="0">
              <a:solidFill>
                <a:schemeClr val="folHlink"/>
              </a:solidFill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chemeClr val="tx2"/>
                </a:solidFill>
                <a:latin typeface="Arial" charset="0"/>
              </a:rPr>
              <a:t>d.Lê Lợi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/>
      <p:bldP spid="410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450px-Le_Loi_statue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914400" y="0"/>
            <a:ext cx="7543800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696200" cy="518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6600" smtClean="0">
                <a:latin typeface="Arial" charset="0"/>
              </a:rPr>
              <a:t>Thế nào là danh từ chung, danh từ riêng ? Lấy ví dụ</a:t>
            </a:r>
          </a:p>
          <a:p>
            <a:pPr lvl="1" eaLnBrk="1" hangingPunct="1"/>
            <a:endParaRPr lang="en-US" sz="66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b="1" smtClean="0">
                <a:solidFill>
                  <a:schemeClr val="tx2"/>
                </a:solidFill>
                <a:latin typeface="Arial" charset="0"/>
              </a:rPr>
              <a:t>Ghi nhớ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latin typeface="Arial" charset="0"/>
              </a:rPr>
              <a:t>Danh từ chung là tên chung của một loại sự vật</a:t>
            </a:r>
          </a:p>
          <a:p>
            <a:pPr eaLnBrk="1" hangingPunct="1"/>
            <a:r>
              <a:rPr lang="en-US" sz="4000" smtClean="0">
                <a:latin typeface="Arial" charset="0"/>
              </a:rPr>
              <a:t>Danh từ riêng là tên riêng của một sự vật. Danh từ riêng luôn luôn được viết hoa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0"/>
            <a:ext cx="6870700" cy="16002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Luyện tập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696200" cy="4953000"/>
          </a:xfrm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Chúng tôi/ đứng/ trên/ núi/ Chung/. Nhìn/ sang/ trái/ là/ dòng/ sông/ Lam/ uốn khúc/ theo/ dãy/ núi/ Thiên Nhẫn/. Mặt/ sông/ hắt/ ánh/ nắng/ chiếu/ thành/ một/ đường/ quanh/ co/ trắng xóa/. Nhìn/ sang/ phải/ là/ dãy/ núi/ Trác/ nối/ liền/ với/ dãy/ núi/ Đại Huệ/ xa xa. Trước/ mặt/ chúng/ tôi/, giữa/ hai/ dãy/ núi/ là/ nhà/ Bác Hồ/.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0"/>
            <a:ext cx="4724400" cy="6858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3200" i="1" smtClean="0">
                <a:latin typeface="Arial" charset="0"/>
              </a:rPr>
              <a:t>Tìm các danh từ trong đoạn thơ sau:</a:t>
            </a:r>
          </a:p>
          <a:p>
            <a:pPr algn="ctr" eaLnBrk="1" hangingPunct="1">
              <a:buFontTx/>
              <a:buNone/>
            </a:pPr>
            <a:endParaRPr lang="en-US" sz="3200" smtClean="0">
              <a:latin typeface="Arial" charset="0"/>
            </a:endParaRPr>
          </a:p>
          <a:p>
            <a:pPr algn="ctr" eaLnBrk="1" hangingPunct="1">
              <a:buFontTx/>
              <a:buNone/>
            </a:pPr>
            <a:r>
              <a:rPr lang="en-US" sz="3200" smtClean="0">
                <a:latin typeface="Arial" charset="0"/>
              </a:rPr>
              <a:t>Vua Hùng một sáng đi săn</a:t>
            </a:r>
          </a:p>
          <a:p>
            <a:pPr algn="ctr" eaLnBrk="1" hangingPunct="1">
              <a:buFontTx/>
              <a:buNone/>
            </a:pPr>
            <a:r>
              <a:rPr lang="en-US" sz="3200" smtClean="0">
                <a:latin typeface="Arial" charset="0"/>
              </a:rPr>
              <a:t>Trưa tròn bóng nắng nghỉ chân chốn này</a:t>
            </a:r>
          </a:p>
          <a:p>
            <a:pPr algn="ctr" eaLnBrk="1" hangingPunct="1">
              <a:buFontTx/>
              <a:buNone/>
            </a:pPr>
            <a:r>
              <a:rPr lang="en-US" sz="3200" smtClean="0">
                <a:latin typeface="Arial" charset="0"/>
              </a:rPr>
              <a:t>Dân dâng một quả xôi đầy</a:t>
            </a:r>
          </a:p>
          <a:p>
            <a:pPr algn="ctr" eaLnBrk="1" hangingPunct="1">
              <a:buFontTx/>
              <a:buNone/>
            </a:pPr>
            <a:r>
              <a:rPr lang="en-US" sz="3200" smtClean="0">
                <a:latin typeface="Arial" charset="0"/>
              </a:rPr>
              <a:t>Bánh chưng mấy cặp, bánh giầy mấy đôi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72100" y="0"/>
            <a:ext cx="3771900" cy="6324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b="1" i="1" smtClean="0">
                <a:latin typeface="Arial" charset="0"/>
              </a:rPr>
              <a:t>Lời giải:</a:t>
            </a:r>
          </a:p>
          <a:p>
            <a:pPr eaLnBrk="1" hangingPunct="1">
              <a:buFontTx/>
              <a:buNone/>
            </a:pPr>
            <a:r>
              <a:rPr lang="en-US" sz="3200" smtClean="0">
                <a:latin typeface="Arial" charset="0"/>
              </a:rPr>
              <a:t>   </a:t>
            </a:r>
          </a:p>
          <a:p>
            <a:pPr eaLnBrk="1" hangingPunct="1">
              <a:buFontTx/>
              <a:buNone/>
            </a:pPr>
            <a:endParaRPr lang="en-US" sz="3200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200" smtClean="0">
                <a:latin typeface="Arial" charset="0"/>
              </a:rPr>
              <a:t>   vua/ Hùng/ một/ sáng/ trưa/ bóng/ nắng/ chân/chốn/ này/ dân/ một/ quả/ xôi/ bánh chưng/ bánh giầy/ mấy/ cặp/ đôi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0"/>
            <a:ext cx="3771900" cy="5486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mtClean="0">
                <a:latin typeface="Arial" charset="0"/>
              </a:rPr>
              <a:t>	</a:t>
            </a:r>
            <a:r>
              <a:rPr lang="en-US" b="1" smtClean="0">
                <a:latin typeface="Arial" charset="0"/>
              </a:rPr>
              <a:t>Danh từ chung</a:t>
            </a:r>
          </a:p>
          <a:p>
            <a:pPr algn="ctr" eaLnBrk="1" hangingPunct="1">
              <a:buFontTx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600" smtClean="0">
                <a:latin typeface="Arial" charset="0"/>
              </a:rPr>
              <a:t>Núi/dòng/sông dãy/ mặt/ sông/ ánh/ nắng/ đường/ dãy/ nhà/ trái/ phải/ giữa/ trước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0"/>
            <a:ext cx="3771900" cy="5486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b="1" smtClean="0">
                <a:latin typeface="Arial" charset="0"/>
              </a:rPr>
              <a:t>Danh từ riêng</a:t>
            </a:r>
          </a:p>
          <a:p>
            <a:pPr eaLnBrk="1" hangingPunct="1">
              <a:buFontTx/>
              <a:buNone/>
            </a:pPr>
            <a:endParaRPr lang="en-US" smtClean="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en-US" sz="3600" smtClean="0">
                <a:latin typeface="Arial" charset="0"/>
              </a:rPr>
              <a:t>Chung/ Lam/ Thiên Nhẫn/ Trác/ Đại Huệ/ Bác Hồ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63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build="p"/>
      <p:bldP spid="16390" grpId="0" build="p"/>
    </p:bld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173</TotalTime>
  <Words>376</Words>
  <Application>Microsoft Office PowerPoint</Application>
  <PresentationFormat>On-screen Show (4:3)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Comic Sans MS</vt:lpstr>
      <vt:lpstr>Arial</vt:lpstr>
      <vt:lpstr>Calibri</vt:lpstr>
      <vt:lpstr>Crayons</vt:lpstr>
      <vt:lpstr>Luyện Từ và Câu</vt:lpstr>
      <vt:lpstr>MỤC ĐÍCH YÊU CẦU</vt:lpstr>
      <vt:lpstr>Slide 3</vt:lpstr>
      <vt:lpstr>Slide 4</vt:lpstr>
      <vt:lpstr>Slide 5</vt:lpstr>
      <vt:lpstr>Ghi nhớ</vt:lpstr>
      <vt:lpstr>Luyện tập</vt:lpstr>
      <vt:lpstr>Slide 8</vt:lpstr>
      <vt:lpstr>Slide 9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Luyện Từ và Câu</dc:title>
  <dc:creator>Windows xp sp2 Full</dc:creator>
  <cp:lastModifiedBy>CSTeam</cp:lastModifiedBy>
  <cp:revision>12</cp:revision>
  <dcterms:created xsi:type="dcterms:W3CDTF">2007-10-13T11:46:04Z</dcterms:created>
  <dcterms:modified xsi:type="dcterms:W3CDTF">2016-06-30T01:30:43Z</dcterms:modified>
</cp:coreProperties>
</file>