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66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748" autoAdjust="0"/>
    <p:restoredTop sz="94431" autoAdjust="0"/>
  </p:normalViewPr>
  <p:slideViewPr>
    <p:cSldViewPr>
      <p:cViewPr>
        <p:scale>
          <a:sx n="60" d="100"/>
          <a:sy n="60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4E68-4241-4855-804A-CE33E2862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E128-E997-4997-9B91-86761F7F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E66-95C4-4FB5-AE47-3B361929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E55B-46DC-4344-9E99-39CA25C4D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F0DD-AA2C-4077-B66E-5F0ED93F1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1A65-6521-4FC0-ABF9-74DEB18C4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76F3-3B92-4030-A8D3-C4E7135B6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1A8B4-167E-4E7C-AF5D-A544EC23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8467F-9927-4159-B04F-B081ADF36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F89D-FA3A-4B5B-A213-B2E2E1C21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E787-58E4-4032-B7E4-BBA6AA47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CC4C-56FF-45D9-9219-0D2A4E6AE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B3CCA9-F094-4D50-8777-3527BBF7B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54305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latin typeface="Arial"/>
              </a:rPr>
              <a:t>Luyện Từ và Câu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14600"/>
            <a:ext cx="64770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latin typeface="Arial"/>
              </a:rPr>
              <a:t>DANH TỪ CHUNG VÀ DANH TỪ RIÊNG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MỤC ĐÍCH YÊU CẦU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Nhận biết được danh từ chung và danh từ DT riêng dựa trên dấu hiệu về ý nghĩa khái quát của chúng.</a:t>
            </a:r>
          </a:p>
          <a:p>
            <a:pPr eaLnBrk="1" hangingPunct="1"/>
            <a:r>
              <a:rPr lang="en-US" smtClean="0">
                <a:latin typeface="Arial" charset="0"/>
              </a:rPr>
              <a:t>Nắm được quy tắc viết hoa DT riêng và bước đầu vận dụng quy tắc đó vào thực tế.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31838"/>
            <a:ext cx="4038600" cy="6126162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sz="2400" smtClean="0">
                <a:latin typeface="Arial" charset="0"/>
              </a:rPr>
              <a:t>Nghĩa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2400" smtClean="0">
                <a:latin typeface="Arial" charset="0"/>
              </a:rPr>
              <a:t>Dòng nước chảy tương đối lớn, trên đó có thuyền bè qua lại được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2400" smtClean="0">
                <a:latin typeface="Arial" charset="0"/>
              </a:rPr>
              <a:t>Dòng sông lớn nhất chảy qua nhiều tỉnh phía Nam nước ta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2400" smtClean="0">
                <a:latin typeface="Arial" charset="0"/>
              </a:rPr>
              <a:t>Người đứng đầu nhà nước phong kiến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2400" smtClean="0">
                <a:latin typeface="Arial" charset="0"/>
              </a:rPr>
              <a:t>Vị vua có công đánh đuổi giặc Minh, lập ra nhà Lê ở nước ta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731838"/>
            <a:ext cx="4038600" cy="6126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>
                <a:latin typeface="Arial" charset="0"/>
              </a:rPr>
              <a:t>Từ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  <a:latin typeface="Arial" charset="0"/>
              </a:rPr>
              <a:t>a.sông</a:t>
            </a: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Arial" charset="0"/>
              </a:rPr>
              <a:t>b.Cửu Long</a:t>
            </a: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  <a:latin typeface="Arial" charset="0"/>
              </a:rPr>
              <a:t>c.vua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Arial" charset="0"/>
              </a:rPr>
              <a:t>d.Lê Lợi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450px-Le_Loi_statue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0"/>
            <a:ext cx="75438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600" smtClean="0">
                <a:latin typeface="Arial" charset="0"/>
              </a:rPr>
              <a:t>Thế nào là danh từ chung, danh từ riêng ? Lấy ví dụ</a:t>
            </a:r>
          </a:p>
          <a:p>
            <a:pPr lvl="1" eaLnBrk="1" hangingPunct="1"/>
            <a:endParaRPr lang="en-US" sz="6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2"/>
                </a:solidFill>
                <a:latin typeface="Arial" charset="0"/>
              </a:rPr>
              <a:t>Ghi nhớ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Danh từ chung là tên chung của một loại sự vật</a:t>
            </a:r>
          </a:p>
          <a:p>
            <a:pPr eaLnBrk="1" hangingPunct="1"/>
            <a:r>
              <a:rPr lang="en-US" sz="4000" smtClean="0">
                <a:latin typeface="Arial" charset="0"/>
              </a:rPr>
              <a:t>Danh từ riêng là tên riêng của một sự vật. Danh từ riêng luôn luôn được viết hoa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6870700" cy="1600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Luyện tập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Chúng tôi/ đứng/ trên/ núi/ Chung/. Nhìn/ sang/ trái/ là/ dòng/ sông/ Lam/ uốn khúc/ theo/ dãy/ núi/ Thiên Nhẫn/. Mặt/ sông/ hắt/ ánh/ nắng/ chiếu/ thành/ một/ đường/ quanh/ co/ trắng xóa/. Nhìn/ sang/ phải/ là/ dãy/ núi/ Trác/ nối/ liền/ với/ dãy/ núi/ Đại Huệ/ xa xa. Trước/ mặt/ chúng/ tôi/, giữa/ hai/ dãy/ núi/ là/ nhà/ Bác Hồ/.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7244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200" i="1" smtClean="0">
                <a:latin typeface="Arial" charset="0"/>
              </a:rPr>
              <a:t>Tìm các danh từ trong đoạn thơ sau:</a:t>
            </a:r>
          </a:p>
          <a:p>
            <a:pPr algn="ctr" eaLnBrk="1" hangingPunct="1">
              <a:buFontTx/>
              <a:buNone/>
            </a:pPr>
            <a:endParaRPr lang="en-US" sz="320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Vua Hùng một sáng đi săn</a:t>
            </a:r>
          </a:p>
          <a:p>
            <a:pPr algn="ctr"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Trưa tròn bóng nắng nghỉ chân chốn này</a:t>
            </a:r>
          </a:p>
          <a:p>
            <a:pPr algn="ctr"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Dân dâng một quả xôi đầy</a:t>
            </a:r>
          </a:p>
          <a:p>
            <a:pPr algn="ctr"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Bánh chưng mấy cặp, bánh giầy mấy đôi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0"/>
            <a:ext cx="37719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smtClean="0">
                <a:latin typeface="Arial" charset="0"/>
              </a:rPr>
              <a:t>Lời giải:</a:t>
            </a:r>
          </a:p>
          <a:p>
            <a:pPr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   </a:t>
            </a:r>
          </a:p>
          <a:p>
            <a:pPr eaLnBrk="1" hangingPunct="1">
              <a:buFontTx/>
              <a:buNone/>
            </a:pPr>
            <a:endParaRPr lang="en-US" sz="320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200" smtClean="0">
                <a:latin typeface="Arial" charset="0"/>
              </a:rPr>
              <a:t>   vua/ Hùng/ một/ sáng/ trưa/ bóng/ nắng/ chân/chốn/ này/ dân/ một/ quả/ xôi/ bánh chưng/ bánh giầy/ mấy/ cặp/ đôi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0"/>
            <a:ext cx="37719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b="1" smtClean="0">
                <a:latin typeface="Arial" charset="0"/>
              </a:rPr>
              <a:t>Danh từ chung</a:t>
            </a:r>
          </a:p>
          <a:p>
            <a:pPr algn="ctr" eaLnBrk="1" hangingPunct="1"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smtClean="0">
                <a:latin typeface="Arial" charset="0"/>
              </a:rPr>
              <a:t>Núi/dòng/sông dãy/ mặt/ sông/ ánh/ nắng/ đường/ dãy/ nhà/ trái/ phải/ giữa/ trước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0"/>
            <a:ext cx="37719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>
                <a:latin typeface="Arial" charset="0"/>
              </a:rPr>
              <a:t>Danh từ riêng</a:t>
            </a:r>
          </a:p>
          <a:p>
            <a:pPr eaLnBrk="1" hangingPunct="1"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600" smtClean="0">
                <a:latin typeface="Arial" charset="0"/>
              </a:rPr>
              <a:t>Chung/ Lam/ Thiên Nhẫn/ Trác/ Đại Huệ/ Bác Hồ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16390" grpId="0" build="p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173</TotalTime>
  <Words>376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Comic Sans MS</vt:lpstr>
      <vt:lpstr>Arial</vt:lpstr>
      <vt:lpstr>Calibri</vt:lpstr>
      <vt:lpstr>Crayons</vt:lpstr>
      <vt:lpstr>Luyện Từ và Câu</vt:lpstr>
      <vt:lpstr>MỤC ĐÍCH YÊU CẦU</vt:lpstr>
      <vt:lpstr>Slide 3</vt:lpstr>
      <vt:lpstr>Slide 4</vt:lpstr>
      <vt:lpstr>Slide 5</vt:lpstr>
      <vt:lpstr>Ghi nhớ</vt:lpstr>
      <vt:lpstr>Luyện tập</vt:lpstr>
      <vt:lpstr>Slide 8</vt:lpstr>
      <vt:lpstr>Slide 9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Từ và Câu</dc:title>
  <dc:creator>Windows xp sp2 Full</dc:creator>
  <cp:lastModifiedBy>CSTeam</cp:lastModifiedBy>
  <cp:revision>12</cp:revision>
  <dcterms:created xsi:type="dcterms:W3CDTF">2007-10-13T11:46:04Z</dcterms:created>
  <dcterms:modified xsi:type="dcterms:W3CDTF">2016-06-30T01:30:43Z</dcterms:modified>
</cp:coreProperties>
</file>